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9" r:id="rId3"/>
    <p:sldId id="258" r:id="rId4"/>
    <p:sldId id="256" r:id="rId5"/>
    <p:sldId id="260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8ED23D-3A0A-41F1-95C9-BA63508D63B9}" v="10" dt="2021-01-29T09:56:33.9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E0356E-F8B9-4E10-B586-0890C210689C}" type="datetimeFigureOut">
              <a:rPr lang="de-DE" smtClean="0"/>
              <a:t>17.06.2021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B5713-F7AD-4DB4-B6B7-C3FD9BF624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7232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B01A2F1-9A27-4DA7-8DAC-D0374D53A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45458" y="6471703"/>
            <a:ext cx="1651988" cy="365125"/>
          </a:xfrm>
        </p:spPr>
        <p:txBody>
          <a:bodyPr/>
          <a:lstStyle>
            <a:lvl1pPr>
              <a:defRPr sz="1000"/>
            </a:lvl1pPr>
          </a:lstStyle>
          <a:p>
            <a:pPr algn="l"/>
            <a:r>
              <a:rPr lang="de-DE"/>
              <a:t>Erstellt vom FB IT-Hardware</a:t>
            </a:r>
            <a:endParaRPr lang="de-DE" sz="100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709434-8633-4087-91CC-5B437F795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3346" y="6492813"/>
            <a:ext cx="478654" cy="365125"/>
          </a:xfrm>
        </p:spPr>
        <p:txBody>
          <a:bodyPr/>
          <a:lstStyle>
            <a:lvl1pPr>
              <a:defRPr sz="1000"/>
            </a:lvl1pPr>
          </a:lstStyle>
          <a:p>
            <a:fld id="{4E5640BD-5B77-4E1A-9295-0BAB3E86663B}" type="slidenum">
              <a:rPr lang="de-DE" smtClean="0"/>
              <a:pPr/>
              <a:t>‹Nr.›</a:t>
            </a:fld>
            <a:endParaRPr lang="de-DE" sz="100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37682D5-8122-4140-9C46-F362CDC3B9D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25892" y="21113"/>
            <a:ext cx="1005714" cy="31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BBBD34D7-E7C8-41D6-A840-5A2624498922}"/>
              </a:ext>
            </a:extLst>
          </p:cNvPr>
          <p:cNvSpPr txBox="1"/>
          <p:nvPr userDrawn="1"/>
        </p:nvSpPr>
        <p:spPr>
          <a:xfrm>
            <a:off x="6853570" y="21113"/>
            <a:ext cx="3763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STM32 Cube IDE =&gt; Online-Debugging</a:t>
            </a:r>
          </a:p>
        </p:txBody>
      </p:sp>
    </p:spTree>
    <p:extLst>
      <p:ext uri="{BB962C8B-B14F-4D97-AF65-F5344CB8AC3E}">
        <p14:creationId xmlns:p14="http://schemas.microsoft.com/office/powerpoint/2010/main" val="821613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E6F005-532D-447E-864D-FE519DECD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2C19C7F-59FC-4788-9DCE-222F467B4E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786D8F-414A-4F21-A162-DCAC1B64A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F15B24-68DB-4DB9-AAC8-5BBC90BA5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Erstellt vom FB IT-Hardware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C02D4C-C85E-447D-8E82-E757EA7E1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5996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B0D4F0C-13D0-44AF-86F5-BAE6954F87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AC2A6E3-A61D-4B0B-8688-EC6F2291B5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030566-B36F-419F-8197-7420FB362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AA63D4-2066-4D8B-A3B0-EA3A5C12C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Erstellt vom FB IT-Hardware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9BD505-0161-4A22-931D-B757FE362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27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475132-BC72-41BF-AB3E-37B254165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F36BB8-2FA0-4F7F-81C1-869FF9CA7D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50CAE6-383A-4EBE-A99F-6672C75F3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CEFC7D-FA4E-48FB-BDD7-229E3B1ED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Erstellt vom FB IT-Hardware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821A2F-A791-44B8-8FF6-5D7AC2D79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1729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14FD1A-DF32-48C2-8BB6-9E8D42C0B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E8D4E6-4B47-405B-B5A6-EE2E17CEA1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91DA45-3031-49DC-8274-E6442EDE2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C3EC0BB-C3AE-436D-9A63-17E72D013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Erstellt vom FB IT-Hardware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8D44FB-EB33-4B11-8B8C-2B244CFCB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9910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1189C9-DE0C-4B7F-BA0F-E17FD42F3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2BB5E23-1325-4BBA-9E4D-8F4279F267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2EDE5A5-00D3-4B20-859C-BD733DFFF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8BC469C-2AE4-4D4C-A9A1-F173F73A9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DC8CE85-2709-4A10-8FA8-CB74CEB4E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Erstellt vom FB IT-Hardware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CC32401-8130-49AC-A167-E4F3D93F3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8098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BA98D0-D761-4A31-BF90-793CFDB7F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357E233-8AAB-44F2-82D5-D559ED0E49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85C2FF5-87D6-49A4-9946-56DCD19502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2C0ADF5-5C7E-42C0-8525-B5140C8258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18307BB-ADDE-4594-AAA1-F6ECA4879E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00D81DC-3889-4C1C-B41A-05C430B20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9A3B61A-9547-4528-8DB1-DDC688A74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Erstellt vom FB IT-Hardware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4E9F21E-AD80-4314-8A40-E5FCBD0FD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4906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3BDB73-876E-4BE0-A30D-5A288635F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CEDB206-F813-4BBF-98B1-D8D61EB61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EB10B51-1F84-4B2B-AFD2-7A9E00756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Erstellt vom FB IT-Hardware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DB1D36-EBCA-4523-AE03-97181B34F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8652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8203746-89A7-498D-B2D4-FCF554075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3151D93-9FE9-4279-A65D-E0B558C51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Erstellt vom FB IT-Hardware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9A05CA-6D73-44D3-A330-D728B954F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8580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D102AC-7FC8-41CE-AB6F-B128E0B4E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9BBD86-E52B-4E44-80B7-62C8AAF34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CF4168D-771A-4206-B096-574334D81D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BCBADF6-C3DF-4A97-BBEE-6350E6C95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71740E-C20B-4B29-9220-8AAC5FE20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Erstellt vom FB IT-Hardware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4E72FC0-B58E-40C4-87B3-1270DC4F2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8435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4178F1-1937-4E4F-A374-59E0F6FFD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F6767AC-D663-48EC-95F5-4EFD0CDBC7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5719EC2-003B-4C34-839D-F5C467FF18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EDF5614-4817-449D-BEE1-AB359589C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451A828-08D8-4088-8F33-49866B44F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Erstellt vom FB IT-Hardware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630584A-DB5C-4825-B36D-1D3E554F1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623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EFD0DDF-B908-48C1-A61F-6A254A4D6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120BB34-D8CB-4E62-B263-E075FB1541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954394-C3D1-4377-83F5-DF386B8349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B52A04-9E7D-4086-BFA0-F9985F682D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Erstellt vom FB IT-Hardware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4518C81-E9A9-4CCC-8A67-7148B97622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640BD-5B77-4E1A-9295-0BAB3E8666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3531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4B03571-2C7A-451B-9B97-263A0FC26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Erstellt vom FB IT-Hardware</a:t>
            </a:r>
            <a:endParaRPr lang="de-DE" sz="10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94AF33A-85BA-44F0-87F8-CD0A3D100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pPr/>
              <a:t>1</a:t>
            </a:fld>
            <a:endParaRPr lang="de-DE" sz="100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80A5867-8630-4B1C-A2D1-831AD926DB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0988"/>
            <a:ext cx="12192000" cy="5881825"/>
          </a:xfrm>
          <a:prstGeom prst="rect">
            <a:avLst/>
          </a:prstGeom>
        </p:spPr>
      </p:pic>
      <p:sp>
        <p:nvSpPr>
          <p:cNvPr id="6" name="Legende: Linie 5">
            <a:extLst>
              <a:ext uri="{FF2B5EF4-FFF2-40B4-BE49-F238E27FC236}">
                <a16:creationId xmlns:a16="http://schemas.microsoft.com/office/drawing/2014/main" id="{F2B447DE-126B-4939-A4DE-577F12B9C71E}"/>
              </a:ext>
            </a:extLst>
          </p:cNvPr>
          <p:cNvSpPr/>
          <p:nvPr/>
        </p:nvSpPr>
        <p:spPr>
          <a:xfrm>
            <a:off x="8775424" y="1993922"/>
            <a:ext cx="2473601" cy="863577"/>
          </a:xfrm>
          <a:prstGeom prst="borderCallout1">
            <a:avLst>
              <a:gd name="adj1" fmla="val 23403"/>
              <a:gd name="adj2" fmla="val 127"/>
              <a:gd name="adj3" fmla="val -128295"/>
              <a:gd name="adj4" fmla="val -237876"/>
            </a:avLst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>
                <a:solidFill>
                  <a:schemeClr val="tx1"/>
                </a:solidFill>
              </a:rPr>
              <a:t>1. Debugger wählen und switch auf </a:t>
            </a:r>
            <a:r>
              <a:rPr lang="de-DE" dirty="0" err="1">
                <a:solidFill>
                  <a:schemeClr val="tx1"/>
                </a:solidFill>
              </a:rPr>
              <a:t>Debug</a:t>
            </a:r>
            <a:r>
              <a:rPr lang="de-DE" dirty="0">
                <a:solidFill>
                  <a:schemeClr val="tx1"/>
                </a:solidFill>
              </a:rPr>
              <a:t>-Ansicht akzeptieren…</a:t>
            </a:r>
          </a:p>
          <a:p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977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38609AB-2A27-4F65-A56B-AD2D85A6C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Erstellt vom FB IT-Hardware</a:t>
            </a:r>
            <a:endParaRPr lang="de-DE" sz="10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5D884D2-1693-4C7C-9195-031649CA7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pPr/>
              <a:t>2</a:t>
            </a:fld>
            <a:endParaRPr lang="de-DE" sz="100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B080319-5214-496B-9423-9DF8850AA1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3417"/>
            <a:ext cx="12192000" cy="5091165"/>
          </a:xfrm>
          <a:prstGeom prst="rect">
            <a:avLst/>
          </a:prstGeom>
        </p:spPr>
      </p:pic>
      <p:sp>
        <p:nvSpPr>
          <p:cNvPr id="6" name="Legende: Linie 5">
            <a:extLst>
              <a:ext uri="{FF2B5EF4-FFF2-40B4-BE49-F238E27FC236}">
                <a16:creationId xmlns:a16="http://schemas.microsoft.com/office/drawing/2014/main" id="{C5C512A4-BC23-450D-A1CC-265503E18D60}"/>
              </a:ext>
            </a:extLst>
          </p:cNvPr>
          <p:cNvSpPr/>
          <p:nvPr/>
        </p:nvSpPr>
        <p:spPr>
          <a:xfrm>
            <a:off x="9061174" y="4361692"/>
            <a:ext cx="2473601" cy="667507"/>
          </a:xfrm>
          <a:prstGeom prst="borderCallout1">
            <a:avLst>
              <a:gd name="adj1" fmla="val 23403"/>
              <a:gd name="adj2" fmla="val 127"/>
              <a:gd name="adj3" fmla="val -454725"/>
              <a:gd name="adj4" fmla="val 71332"/>
            </a:avLst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>
                <a:solidFill>
                  <a:schemeClr val="tx1"/>
                </a:solidFill>
              </a:rPr>
              <a:t>2. Registeransicht wählen =&gt; GPR</a:t>
            </a: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" name="Legende: Linie 6">
            <a:extLst>
              <a:ext uri="{FF2B5EF4-FFF2-40B4-BE49-F238E27FC236}">
                <a16:creationId xmlns:a16="http://schemas.microsoft.com/office/drawing/2014/main" id="{9D0D1D14-1221-4AED-AC77-C22E2B9497CF}"/>
              </a:ext>
            </a:extLst>
          </p:cNvPr>
          <p:cNvSpPr/>
          <p:nvPr/>
        </p:nvSpPr>
        <p:spPr>
          <a:xfrm>
            <a:off x="190995" y="5029199"/>
            <a:ext cx="2473601" cy="596117"/>
          </a:xfrm>
          <a:prstGeom prst="borderCallout1">
            <a:avLst>
              <a:gd name="adj1" fmla="val 1024"/>
              <a:gd name="adj2" fmla="val 5869"/>
              <a:gd name="adj3" fmla="val -231173"/>
              <a:gd name="adj4" fmla="val 115476"/>
            </a:avLst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>
                <a:solidFill>
                  <a:schemeClr val="tx1"/>
                </a:solidFill>
              </a:rPr>
              <a:t>3. Brake-Point setzen =&gt; 2x Mausklick</a:t>
            </a:r>
            <a:endParaRPr lang="de-DE" baseline="-25000" dirty="0">
              <a:solidFill>
                <a:schemeClr val="tx1"/>
              </a:solidFill>
            </a:endParaRPr>
          </a:p>
        </p:txBody>
      </p:sp>
      <p:sp>
        <p:nvSpPr>
          <p:cNvPr id="8" name="Legende: Linie 7">
            <a:extLst>
              <a:ext uri="{FF2B5EF4-FFF2-40B4-BE49-F238E27FC236}">
                <a16:creationId xmlns:a16="http://schemas.microsoft.com/office/drawing/2014/main" id="{36AB8F84-CD6F-4BFC-ADC2-F0589C89FBB6}"/>
              </a:ext>
            </a:extLst>
          </p:cNvPr>
          <p:cNvSpPr/>
          <p:nvPr/>
        </p:nvSpPr>
        <p:spPr>
          <a:xfrm>
            <a:off x="6096000" y="3428999"/>
            <a:ext cx="1769491" cy="1125246"/>
          </a:xfrm>
          <a:prstGeom prst="borderCallout1">
            <a:avLst>
              <a:gd name="adj1" fmla="val 1024"/>
              <a:gd name="adj2" fmla="val 5869"/>
              <a:gd name="adj3" fmla="val -203373"/>
              <a:gd name="adj4" fmla="val -259911"/>
            </a:avLst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>
                <a:solidFill>
                  <a:schemeClr val="tx1"/>
                </a:solidFill>
              </a:rPr>
              <a:t>4. Run =&gt; Programm wird ausgeführt bis </a:t>
            </a:r>
            <a:r>
              <a:rPr lang="de-DE" dirty="0" err="1">
                <a:solidFill>
                  <a:schemeClr val="tx1"/>
                </a:solidFill>
              </a:rPr>
              <a:t>Brakepoint</a:t>
            </a:r>
            <a:r>
              <a:rPr lang="de-DE" dirty="0">
                <a:solidFill>
                  <a:schemeClr val="tx1"/>
                </a:solidFill>
              </a:rPr>
              <a:t>!</a:t>
            </a:r>
            <a:endParaRPr lang="de-DE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977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1D072CB8-99E1-4DD7-BDDE-71C7331CEE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6079"/>
            <a:ext cx="12192000" cy="5085842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38609AB-2A27-4F65-A56B-AD2D85A6C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Erstellt vom FB IT-Hardware</a:t>
            </a:r>
            <a:endParaRPr lang="de-DE" sz="10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5D884D2-1693-4C7C-9195-031649CA7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pPr/>
              <a:t>3</a:t>
            </a:fld>
            <a:endParaRPr lang="de-DE" sz="1000"/>
          </a:p>
        </p:txBody>
      </p:sp>
      <p:sp>
        <p:nvSpPr>
          <p:cNvPr id="7" name="Legende: Linie 6">
            <a:extLst>
              <a:ext uri="{FF2B5EF4-FFF2-40B4-BE49-F238E27FC236}">
                <a16:creationId xmlns:a16="http://schemas.microsoft.com/office/drawing/2014/main" id="{9D0D1D14-1221-4AED-AC77-C22E2B9497CF}"/>
              </a:ext>
            </a:extLst>
          </p:cNvPr>
          <p:cNvSpPr/>
          <p:nvPr/>
        </p:nvSpPr>
        <p:spPr>
          <a:xfrm>
            <a:off x="288649" y="4171192"/>
            <a:ext cx="2473601" cy="1705825"/>
          </a:xfrm>
          <a:prstGeom prst="borderCallout1">
            <a:avLst>
              <a:gd name="adj1" fmla="val 1024"/>
              <a:gd name="adj2" fmla="val 5869"/>
              <a:gd name="adj3" fmla="val -177856"/>
              <a:gd name="adj4" fmla="val 70973"/>
            </a:avLst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>
                <a:solidFill>
                  <a:schemeClr val="tx1"/>
                </a:solidFill>
              </a:rPr>
              <a:t>6. </a:t>
            </a:r>
            <a:r>
              <a:rPr lang="de-DE" dirty="0" err="1">
                <a:solidFill>
                  <a:schemeClr val="tx1"/>
                </a:solidFill>
              </a:rPr>
              <a:t>Step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into</a:t>
            </a:r>
            <a:r>
              <a:rPr lang="de-DE" dirty="0">
                <a:solidFill>
                  <a:schemeClr val="tx1"/>
                </a:solidFill>
              </a:rPr>
              <a:t> =&gt; Einzelschritt…</a:t>
            </a:r>
          </a:p>
          <a:p>
            <a:r>
              <a:rPr lang="de-DE" dirty="0">
                <a:solidFill>
                  <a:schemeClr val="tx1"/>
                </a:solidFill>
              </a:rPr>
              <a:t>ACHTUNG, Bei Warteschleifen </a:t>
            </a:r>
            <a:r>
              <a:rPr lang="de-DE" dirty="0" err="1">
                <a:solidFill>
                  <a:schemeClr val="tx1"/>
                </a:solidFill>
              </a:rPr>
              <a:t>Step</a:t>
            </a:r>
            <a:r>
              <a:rPr lang="de-DE" dirty="0">
                <a:solidFill>
                  <a:schemeClr val="tx1"/>
                </a:solidFill>
              </a:rPr>
              <a:t> OVER wählen </a:t>
            </a:r>
            <a:r>
              <a:rPr lang="de-DE" baseline="-25000" dirty="0">
                <a:solidFill>
                  <a:schemeClr val="tx1"/>
                </a:solidFill>
              </a:rPr>
              <a:t>sonst 500 mal klicken </a:t>
            </a:r>
            <a:r>
              <a:rPr lang="de-DE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</a:t>
            </a:r>
            <a:endParaRPr lang="de-DE" baseline="-25000" dirty="0">
              <a:solidFill>
                <a:schemeClr val="tx1"/>
              </a:solidFill>
            </a:endParaRPr>
          </a:p>
        </p:txBody>
      </p:sp>
      <p:sp>
        <p:nvSpPr>
          <p:cNvPr id="8" name="Legende: Linie 7">
            <a:extLst>
              <a:ext uri="{FF2B5EF4-FFF2-40B4-BE49-F238E27FC236}">
                <a16:creationId xmlns:a16="http://schemas.microsoft.com/office/drawing/2014/main" id="{36AB8F84-CD6F-4BFC-ADC2-F0589C89FBB6}"/>
              </a:ext>
            </a:extLst>
          </p:cNvPr>
          <p:cNvSpPr/>
          <p:nvPr/>
        </p:nvSpPr>
        <p:spPr>
          <a:xfrm>
            <a:off x="6815215" y="3735158"/>
            <a:ext cx="1769491" cy="960287"/>
          </a:xfrm>
          <a:prstGeom prst="borderCallout1">
            <a:avLst>
              <a:gd name="adj1" fmla="val 1024"/>
              <a:gd name="adj2" fmla="val 5869"/>
              <a:gd name="adj3" fmla="val -184850"/>
              <a:gd name="adj4" fmla="val 127408"/>
            </a:avLst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>
                <a:solidFill>
                  <a:schemeClr val="tx1"/>
                </a:solidFill>
              </a:rPr>
              <a:t>5. Registerwerte beachten! =&gt; Fehlersuche!</a:t>
            </a:r>
            <a:endParaRPr lang="de-DE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991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6CC267E-CE0E-4D4D-ADED-51DE0A90A5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8284"/>
            <a:ext cx="12192000" cy="5061431"/>
          </a:xfrm>
          <a:prstGeom prst="rect">
            <a:avLst/>
          </a:prstGeom>
        </p:spPr>
      </p:pic>
      <p:sp>
        <p:nvSpPr>
          <p:cNvPr id="5" name="Legende: Linie 4">
            <a:extLst>
              <a:ext uri="{FF2B5EF4-FFF2-40B4-BE49-F238E27FC236}">
                <a16:creationId xmlns:a16="http://schemas.microsoft.com/office/drawing/2014/main" id="{3796057C-AE25-4068-A902-13C649DB4C44}"/>
              </a:ext>
            </a:extLst>
          </p:cNvPr>
          <p:cNvSpPr/>
          <p:nvPr/>
        </p:nvSpPr>
        <p:spPr>
          <a:xfrm>
            <a:off x="6797459" y="1835337"/>
            <a:ext cx="1769491" cy="960287"/>
          </a:xfrm>
          <a:prstGeom prst="borderCallout1">
            <a:avLst>
              <a:gd name="adj1" fmla="val 50021"/>
              <a:gd name="adj2" fmla="val 98685"/>
              <a:gd name="adj3" fmla="val 205281"/>
              <a:gd name="adj4" fmla="val 136438"/>
            </a:avLst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 err="1">
                <a:solidFill>
                  <a:schemeClr val="tx1"/>
                </a:solidFill>
              </a:rPr>
              <a:t>Stackpointer</a:t>
            </a:r>
            <a:r>
              <a:rPr lang="de-DE" dirty="0">
                <a:solidFill>
                  <a:schemeClr val="tx1"/>
                </a:solidFill>
              </a:rPr>
              <a:t> =&gt; Zeiger auf Stapelspeicher</a:t>
            </a:r>
            <a:endParaRPr lang="de-DE" baseline="-25000" dirty="0">
              <a:solidFill>
                <a:schemeClr val="tx1"/>
              </a:solidFill>
            </a:endParaRPr>
          </a:p>
        </p:txBody>
      </p:sp>
      <p:sp>
        <p:nvSpPr>
          <p:cNvPr id="6" name="Legende: Linie 5">
            <a:extLst>
              <a:ext uri="{FF2B5EF4-FFF2-40B4-BE49-F238E27FC236}">
                <a16:creationId xmlns:a16="http://schemas.microsoft.com/office/drawing/2014/main" id="{0B98F2D2-3E61-418B-B730-E76A3FEC8B27}"/>
              </a:ext>
            </a:extLst>
          </p:cNvPr>
          <p:cNvSpPr/>
          <p:nvPr/>
        </p:nvSpPr>
        <p:spPr>
          <a:xfrm>
            <a:off x="6365290" y="5663092"/>
            <a:ext cx="1963444" cy="960287"/>
          </a:xfrm>
          <a:prstGeom prst="borderCallout1">
            <a:avLst>
              <a:gd name="adj1" fmla="val 50021"/>
              <a:gd name="adj2" fmla="val 98685"/>
              <a:gd name="adj3" fmla="val -157116"/>
              <a:gd name="adj4" fmla="val 145463"/>
            </a:avLst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 err="1">
                <a:solidFill>
                  <a:schemeClr val="tx1"/>
                </a:solidFill>
              </a:rPr>
              <a:t>ProgramCounter</a:t>
            </a:r>
            <a:r>
              <a:rPr lang="de-DE" dirty="0">
                <a:solidFill>
                  <a:schemeClr val="tx1"/>
                </a:solidFill>
              </a:rPr>
              <a:t>=&gt; Zeiger auf Programmspeicher</a:t>
            </a:r>
            <a:endParaRPr lang="de-DE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557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6CC267E-CE0E-4D4D-ADED-51DE0A90A5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8284"/>
            <a:ext cx="12192000" cy="5061431"/>
          </a:xfrm>
          <a:prstGeom prst="rect">
            <a:avLst/>
          </a:prstGeom>
        </p:spPr>
      </p:pic>
      <p:sp>
        <p:nvSpPr>
          <p:cNvPr id="5" name="Legende: Linie 4">
            <a:extLst>
              <a:ext uri="{FF2B5EF4-FFF2-40B4-BE49-F238E27FC236}">
                <a16:creationId xmlns:a16="http://schemas.microsoft.com/office/drawing/2014/main" id="{3796057C-AE25-4068-A902-13C649DB4C44}"/>
              </a:ext>
            </a:extLst>
          </p:cNvPr>
          <p:cNvSpPr/>
          <p:nvPr/>
        </p:nvSpPr>
        <p:spPr>
          <a:xfrm>
            <a:off x="6797459" y="1835337"/>
            <a:ext cx="1876024" cy="960287"/>
          </a:xfrm>
          <a:prstGeom prst="borderCallout1">
            <a:avLst>
              <a:gd name="adj1" fmla="val 49096"/>
              <a:gd name="adj2" fmla="val 101695"/>
              <a:gd name="adj3" fmla="val -70214"/>
              <a:gd name="adj4" fmla="val 278340"/>
            </a:avLst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dirty="0">
                <a:solidFill>
                  <a:schemeClr val="tx1"/>
                </a:solidFill>
              </a:rPr>
              <a:t>Rechter Mausklick </a:t>
            </a:r>
            <a:r>
              <a:rPr lang="de-DE" i="1" dirty="0">
                <a:solidFill>
                  <a:schemeClr val="tx1"/>
                </a:solidFill>
              </a:rPr>
              <a:t>Close</a:t>
            </a:r>
            <a:r>
              <a:rPr lang="de-DE" dirty="0">
                <a:solidFill>
                  <a:schemeClr val="tx1"/>
                </a:solidFill>
              </a:rPr>
              <a:t> =&gt; Debugger endet</a:t>
            </a:r>
            <a:endParaRPr lang="de-DE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309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</Words>
  <Application>Microsoft Office PowerPoint</Application>
  <PresentationFormat>Breitbild</PresentationFormat>
  <Paragraphs>16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Artur Busch</dc:creator>
  <cp:lastModifiedBy>Artur Busch</cp:lastModifiedBy>
  <cp:revision>3</cp:revision>
  <dcterms:created xsi:type="dcterms:W3CDTF">2021-01-28T09:31:39Z</dcterms:created>
  <dcterms:modified xsi:type="dcterms:W3CDTF">2021-06-17T13:38:42Z</dcterms:modified>
</cp:coreProperties>
</file>